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7556500"/>
  <p:notesSz cx="6858000" cy="9144000"/>
  <p:embeddedFontLst>
    <p:embeddedFont>
      <p:font typeface="Better Book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ascinate" panose="020F0B06080807020504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4" autoAdjust="0"/>
  </p:normalViewPr>
  <p:slideViewPr>
    <p:cSldViewPr>
      <p:cViewPr varScale="1">
        <p:scale>
          <a:sx n="96" d="100"/>
          <a:sy n="96" d="100"/>
        </p:scale>
        <p:origin x="1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F201-A238-234B-AF81-364115F4D44A}" type="datetimeFigureOut">
              <a:rPr lang="de-DE" smtClean="0"/>
              <a:t>27.09.20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54E4-A33A-9845-B14B-F9601AEAC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53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754E4-A33A-9845-B14B-F9601AEACA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30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5572" y="654557"/>
            <a:ext cx="5980857" cy="8916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886373" y="1811958"/>
            <a:ext cx="2919255" cy="1642066"/>
            <a:chOff x="0" y="0"/>
            <a:chExt cx="4420768" cy="2486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78592" y="339990"/>
            <a:ext cx="3534817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Fascinate"/>
              </a:rPr>
              <a:t>Bingo!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886373" y="3636795"/>
            <a:ext cx="2919255" cy="1642066"/>
            <a:chOff x="0" y="0"/>
            <a:chExt cx="4420768" cy="2486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886373" y="5496178"/>
            <a:ext cx="2919255" cy="1642066"/>
            <a:chOff x="0" y="0"/>
            <a:chExt cx="4420768" cy="24866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46165" y="1811958"/>
            <a:ext cx="2919255" cy="1642066"/>
            <a:chOff x="0" y="0"/>
            <a:chExt cx="4420768" cy="24866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46165" y="3644524"/>
            <a:ext cx="2919255" cy="1642066"/>
            <a:chOff x="0" y="0"/>
            <a:chExt cx="4420768" cy="24866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46165" y="5496178"/>
            <a:ext cx="2919255" cy="1642066"/>
            <a:chOff x="0" y="0"/>
            <a:chExt cx="4420768" cy="2486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186627" y="1811958"/>
            <a:ext cx="2919255" cy="1642066"/>
            <a:chOff x="0" y="0"/>
            <a:chExt cx="4420768" cy="24866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186627" y="3644524"/>
            <a:ext cx="2919255" cy="1642066"/>
            <a:chOff x="0" y="0"/>
            <a:chExt cx="4420768" cy="24866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186627" y="5496178"/>
            <a:ext cx="2919255" cy="1642066"/>
            <a:chOff x="0" y="0"/>
            <a:chExt cx="4420768" cy="24866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22038" cy="2485390"/>
            </a:xfrm>
            <a:custGeom>
              <a:avLst/>
              <a:gdLst/>
              <a:ahLst/>
              <a:cxnLst/>
              <a:rect l="l" t="t" r="r" b="b"/>
              <a:pathLst>
                <a:path w="4422038" h="2485390">
                  <a:moveTo>
                    <a:pt x="4375048" y="1245870"/>
                  </a:moveTo>
                  <a:lnTo>
                    <a:pt x="4372508" y="1245870"/>
                  </a:lnTo>
                  <a:lnTo>
                    <a:pt x="4329328" y="204470"/>
                  </a:lnTo>
                  <a:lnTo>
                    <a:pt x="4328058" y="115570"/>
                  </a:lnTo>
                  <a:lnTo>
                    <a:pt x="4239158" y="114300"/>
                  </a:lnTo>
                  <a:lnTo>
                    <a:pt x="2259082" y="60960"/>
                  </a:lnTo>
                  <a:lnTo>
                    <a:pt x="2165142" y="57150"/>
                  </a:lnTo>
                  <a:lnTo>
                    <a:pt x="204470" y="3810"/>
                  </a:lnTo>
                  <a:lnTo>
                    <a:pt x="0" y="0"/>
                  </a:lnTo>
                  <a:lnTo>
                    <a:pt x="3810" y="204470"/>
                  </a:lnTo>
                  <a:lnTo>
                    <a:pt x="57150" y="1245870"/>
                  </a:lnTo>
                  <a:lnTo>
                    <a:pt x="59690" y="1245870"/>
                  </a:lnTo>
                  <a:lnTo>
                    <a:pt x="114300" y="2302510"/>
                  </a:lnTo>
                  <a:lnTo>
                    <a:pt x="115570" y="2391410"/>
                  </a:lnTo>
                  <a:lnTo>
                    <a:pt x="204470" y="2392680"/>
                  </a:lnTo>
                  <a:lnTo>
                    <a:pt x="2165142" y="2435860"/>
                  </a:lnTo>
                  <a:lnTo>
                    <a:pt x="2259082" y="2438400"/>
                  </a:lnTo>
                  <a:lnTo>
                    <a:pt x="4422038" y="2485390"/>
                  </a:lnTo>
                  <a:lnTo>
                    <a:pt x="4375048" y="1245870"/>
                  </a:lnTo>
                  <a:close/>
                  <a:moveTo>
                    <a:pt x="4103268" y="1245870"/>
                  </a:moveTo>
                  <a:lnTo>
                    <a:pt x="4100728" y="1245870"/>
                  </a:lnTo>
                  <a:lnTo>
                    <a:pt x="4060088" y="2125980"/>
                  </a:lnTo>
                  <a:lnTo>
                    <a:pt x="2259082" y="2166620"/>
                  </a:lnTo>
                  <a:lnTo>
                    <a:pt x="2165142" y="2169160"/>
                  </a:lnTo>
                  <a:lnTo>
                    <a:pt x="295910" y="2211070"/>
                  </a:lnTo>
                  <a:lnTo>
                    <a:pt x="347980" y="1245870"/>
                  </a:lnTo>
                  <a:lnTo>
                    <a:pt x="350520" y="1245870"/>
                  </a:lnTo>
                  <a:lnTo>
                    <a:pt x="400050" y="401320"/>
                  </a:lnTo>
                  <a:lnTo>
                    <a:pt x="2165142" y="351790"/>
                  </a:lnTo>
                  <a:lnTo>
                    <a:pt x="2259082" y="349250"/>
                  </a:lnTo>
                  <a:lnTo>
                    <a:pt x="4145178" y="297180"/>
                  </a:lnTo>
                  <a:lnTo>
                    <a:pt x="4103268" y="124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85702AFF-A251-2B42-8DD4-7DBC26D9A065}"/>
              </a:ext>
            </a:extLst>
          </p:cNvPr>
          <p:cNvSpPr txBox="1"/>
          <p:nvPr/>
        </p:nvSpPr>
        <p:spPr>
          <a:xfrm>
            <a:off x="546165" y="1970851"/>
            <a:ext cx="292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Karl der Große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36914FB-0715-2A4C-86A0-C54738B59EBC}"/>
              </a:ext>
            </a:extLst>
          </p:cNvPr>
          <p:cNvSpPr txBox="1"/>
          <p:nvPr/>
        </p:nvSpPr>
        <p:spPr>
          <a:xfrm>
            <a:off x="3886374" y="2278627"/>
            <a:ext cx="292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Aachen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5DC3AB3-95D3-6849-8B68-3D787AEABFD7}"/>
              </a:ext>
            </a:extLst>
          </p:cNvPr>
          <p:cNvSpPr txBox="1"/>
          <p:nvPr/>
        </p:nvSpPr>
        <p:spPr>
          <a:xfrm>
            <a:off x="3846419" y="4111194"/>
            <a:ext cx="292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Pfalz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09C82F-F0E3-A448-BD4E-B7A8AC3CC8A5}"/>
              </a:ext>
            </a:extLst>
          </p:cNvPr>
          <p:cNvSpPr txBox="1"/>
          <p:nvPr/>
        </p:nvSpPr>
        <p:spPr>
          <a:xfrm>
            <a:off x="393700" y="3803417"/>
            <a:ext cx="292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Karo-linger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4353E91-2D39-1B49-9097-7DFE5DB83EB0}"/>
              </a:ext>
            </a:extLst>
          </p:cNvPr>
          <p:cNvSpPr txBox="1"/>
          <p:nvPr/>
        </p:nvSpPr>
        <p:spPr>
          <a:xfrm>
            <a:off x="530300" y="5962848"/>
            <a:ext cx="292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Papst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E81875F-EFC8-204A-B8B5-1C528354249B}"/>
              </a:ext>
            </a:extLst>
          </p:cNvPr>
          <p:cNvSpPr txBox="1"/>
          <p:nvPr/>
        </p:nvSpPr>
        <p:spPr>
          <a:xfrm>
            <a:off x="7113409" y="4090107"/>
            <a:ext cx="292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Rom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B788C8F-CAFA-9D43-9A8D-09D7B573C136}"/>
              </a:ext>
            </a:extLst>
          </p:cNvPr>
          <p:cNvSpPr txBox="1"/>
          <p:nvPr/>
        </p:nvSpPr>
        <p:spPr>
          <a:xfrm>
            <a:off x="3840137" y="5655071"/>
            <a:ext cx="292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Kaiser-</a:t>
            </a:r>
            <a:r>
              <a:rPr lang="en-US" sz="4000" dirty="0" err="1">
                <a:solidFill>
                  <a:srgbClr val="000000"/>
                </a:solidFill>
                <a:latin typeface="Fascinate"/>
              </a:rPr>
              <a:t>krönung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5FB1348-D7EC-5640-AAAD-3FD1532A41AD}"/>
              </a:ext>
            </a:extLst>
          </p:cNvPr>
          <p:cNvSpPr txBox="1"/>
          <p:nvPr/>
        </p:nvSpPr>
        <p:spPr>
          <a:xfrm>
            <a:off x="7186627" y="2238453"/>
            <a:ext cx="292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ascinate"/>
              </a:rPr>
              <a:t>800</a:t>
            </a:r>
            <a:endParaRPr lang="de-DE" sz="4000" dirty="0">
              <a:latin typeface="Better Book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19BF3A2-7740-1844-85F1-21ADD94D8F21}"/>
              </a:ext>
            </a:extLst>
          </p:cNvPr>
          <p:cNvSpPr txBox="1"/>
          <p:nvPr/>
        </p:nvSpPr>
        <p:spPr>
          <a:xfrm>
            <a:off x="7180344" y="5731334"/>
            <a:ext cx="2920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Fascinate"/>
              </a:rPr>
              <a:t>1. Weih-nachtstag</a:t>
            </a:r>
            <a:endParaRPr lang="de-DE" sz="3200" dirty="0">
              <a:latin typeface="Better Book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Benutzerdefiniert</PresentationFormat>
  <Paragraphs>11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Better Book</vt:lpstr>
      <vt:lpstr>Calibri</vt:lpstr>
      <vt:lpstr>Arial</vt:lpstr>
      <vt:lpstr>Fascinate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Bingo</dc:title>
  <cp:lastModifiedBy>Katharina Sambeth</cp:lastModifiedBy>
  <cp:revision>3</cp:revision>
  <dcterms:created xsi:type="dcterms:W3CDTF">2006-08-16T00:00:00Z</dcterms:created>
  <dcterms:modified xsi:type="dcterms:W3CDTF">2020-09-27T05:57:40Z</dcterms:modified>
  <dc:identifier>DAEI5yrjg_U</dc:identifier>
</cp:coreProperties>
</file>