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ascinate" panose="020F0B06080807020504" pitchFamily="34" charset="0"/>
      <p:regular r:id="rId8"/>
      <p:bold r:id="rId9"/>
    </p:embeddedFont>
    <p:embeddedFont>
      <p:font typeface="Jann Script" panose="03000600000000000000" pitchFamily="66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0" autoAdjust="0"/>
  </p:normalViewPr>
  <p:slideViewPr>
    <p:cSldViewPr>
      <p:cViewPr varScale="1">
        <p:scale>
          <a:sx n="109" d="100"/>
          <a:sy n="109" d="100"/>
        </p:scale>
        <p:origin x="11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4F201-A238-234B-AF81-364115F4D44A}" type="datetimeFigureOut">
              <a:rPr lang="de-DE" smtClean="0"/>
              <a:t>16.01.21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754E4-A33A-9845-B14B-F9601AEAC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53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754E4-A33A-9845-B14B-F9601AEACA0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30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5572" y="654557"/>
            <a:ext cx="5980857" cy="89169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78592" y="339990"/>
            <a:ext cx="3534817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Fascinate"/>
              </a:rPr>
              <a:t>Bingo!</a:t>
            </a:r>
          </a:p>
        </p:txBody>
      </p:sp>
      <p:graphicFrame>
        <p:nvGraphicFramePr>
          <p:cNvPr id="32" name="Tabelle 31">
            <a:extLst>
              <a:ext uri="{FF2B5EF4-FFF2-40B4-BE49-F238E27FC236}">
                <a16:creationId xmlns:a16="http://schemas.microsoft.com/office/drawing/2014/main" id="{423EC8F7-D00F-8B44-881B-6A536F3A5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041633"/>
              </p:ext>
            </p:extLst>
          </p:nvPr>
        </p:nvGraphicFramePr>
        <p:xfrm>
          <a:off x="850900" y="2022982"/>
          <a:ext cx="8991600" cy="51086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432402267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73406936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382598444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4028380843"/>
                    </a:ext>
                  </a:extLst>
                </a:gridCol>
              </a:tblGrid>
              <a:tr h="1269753"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Animales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habeo</a:t>
                      </a:r>
                      <a:endParaRPr lang="de-DE" sz="22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i="0" kern="1200" dirty="0" err="1">
                          <a:solidFill>
                            <a:schemeClr val="tx1"/>
                          </a:solidFill>
                          <a:effectLst/>
                          <a:latin typeface="Jann Script" panose="03000600000000000000" pitchFamily="66" charset="0"/>
                          <a:ea typeface="+mn-ea"/>
                          <a:cs typeface="+mn-cs"/>
                        </a:rPr>
                        <a:t>Mihi</a:t>
                      </a:r>
                      <a:r>
                        <a:rPr lang="de-DE" sz="2200" b="0" i="0" kern="1200" dirty="0">
                          <a:solidFill>
                            <a:schemeClr val="tx1"/>
                          </a:solidFill>
                          <a:effectLst/>
                          <a:latin typeface="Jann Script" panose="03000600000000000000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200" b="0" i="0" kern="1200" dirty="0" err="1">
                          <a:solidFill>
                            <a:schemeClr val="tx1"/>
                          </a:solidFill>
                          <a:effectLst/>
                          <a:latin typeface="Jann Script" panose="03000600000000000000" pitchFamily="66" charset="0"/>
                          <a:ea typeface="+mn-ea"/>
                          <a:cs typeface="+mn-cs"/>
                        </a:rPr>
                        <a:t>placet</a:t>
                      </a:r>
                      <a:r>
                        <a:rPr lang="de-DE" sz="2200" b="0" i="0" kern="1200" dirty="0">
                          <a:solidFill>
                            <a:schemeClr val="tx1"/>
                          </a:solidFill>
                          <a:effectLst/>
                          <a:latin typeface="Jann Script" panose="03000600000000000000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200" b="0" i="0" kern="1200" dirty="0" err="1">
                          <a:solidFill>
                            <a:schemeClr val="tx1"/>
                          </a:solidFill>
                          <a:effectLst/>
                          <a:latin typeface="Jann Script" panose="03000600000000000000" pitchFamily="66" charset="0"/>
                          <a:ea typeface="+mn-ea"/>
                          <a:cs typeface="+mn-cs"/>
                        </a:rPr>
                        <a:t>librum</a:t>
                      </a:r>
                      <a:r>
                        <a:rPr lang="de-DE" sz="2200" b="0" i="0" kern="1200" dirty="0">
                          <a:solidFill>
                            <a:schemeClr val="tx1"/>
                          </a:solidFill>
                          <a:effectLst/>
                          <a:latin typeface="Jann Script" panose="03000600000000000000" pitchFamily="66" charset="0"/>
                          <a:ea typeface="+mn-ea"/>
                          <a:cs typeface="+mn-cs"/>
                        </a:rPr>
                        <a:t> legere</a:t>
                      </a:r>
                      <a:endParaRPr lang="de-DE" sz="22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In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urbe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habito</a:t>
                      </a:r>
                      <a:endParaRPr lang="de-DE" sz="22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Mella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bene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ceno</a:t>
                      </a:r>
                      <a:endParaRPr lang="de-DE" sz="22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0920660"/>
                  </a:ext>
                </a:extLst>
              </a:tr>
              <a:tr h="1664787"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Membra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exerceo</a:t>
                      </a:r>
                      <a:endParaRPr lang="de-DE" sz="22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Ruri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vivo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Jann Script" panose="03000600000000000000" pitchFamily="66" charset="0"/>
                          <a:ea typeface="+mn-ea"/>
                          <a:cs typeface="+mn-cs"/>
                        </a:rPr>
                        <a:t>Mihi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Jann Script" panose="03000600000000000000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Jann Script" panose="03000600000000000000" pitchFamily="66" charset="0"/>
                          <a:ea typeface="+mn-ea"/>
                          <a:cs typeface="+mn-cs"/>
                        </a:rPr>
                        <a:t>placet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Jann Script" panose="03000600000000000000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Jann Script" panose="03000600000000000000" pitchFamily="66" charset="0"/>
                          <a:ea typeface="+mn-ea"/>
                          <a:cs typeface="+mn-cs"/>
                        </a:rPr>
                        <a:t>lusum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Jann Script" panose="03000600000000000000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Jann Script" panose="03000600000000000000" pitchFamily="66" charset="0"/>
                          <a:ea typeface="+mn-ea"/>
                          <a:cs typeface="+mn-cs"/>
                        </a:rPr>
                        <a:t>chartarum</a:t>
                      </a:r>
                      <a:endParaRPr lang="de-DE" sz="18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Fratres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habeo</a:t>
                      </a:r>
                      <a:endParaRPr lang="de-DE" sz="22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998015"/>
                  </a:ext>
                </a:extLst>
              </a:tr>
              <a:tr h="1087048"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Pedibus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ad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scholam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venio</a:t>
                      </a:r>
                      <a:endParaRPr lang="de-DE" sz="22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Aliquando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in Italia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fui</a:t>
                      </a:r>
                      <a:endParaRPr lang="de-DE" sz="22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err="1">
                          <a:latin typeface="Jann Script" panose="03000600000000000000" pitchFamily="66" charset="0"/>
                        </a:rPr>
                        <a:t>Mihi</a:t>
                      </a:r>
                      <a:r>
                        <a:rPr lang="de-DE" sz="2000" b="0" dirty="0">
                          <a:latin typeface="Jann Script" panose="03000600000000000000" pitchFamily="66" charset="0"/>
                        </a:rPr>
                        <a:t> </a:t>
                      </a:r>
                      <a:r>
                        <a:rPr lang="de-DE" sz="2000" b="0" dirty="0" err="1">
                          <a:latin typeface="Jann Script" panose="03000600000000000000" pitchFamily="66" charset="0"/>
                        </a:rPr>
                        <a:t>placet</a:t>
                      </a:r>
                      <a:r>
                        <a:rPr lang="de-DE" sz="2000" b="0" dirty="0">
                          <a:latin typeface="Jann Script" panose="03000600000000000000" pitchFamily="66" charset="0"/>
                        </a:rPr>
                        <a:t> </a:t>
                      </a:r>
                      <a:r>
                        <a:rPr lang="de-DE" sz="2000" b="0" dirty="0" err="1">
                          <a:latin typeface="Jann Script" panose="03000600000000000000" pitchFamily="66" charset="0"/>
                        </a:rPr>
                        <a:t>ludum</a:t>
                      </a:r>
                      <a:r>
                        <a:rPr lang="de-DE" sz="2000" b="0" dirty="0">
                          <a:latin typeface="Jann Script" panose="03000600000000000000" pitchFamily="66" charset="0"/>
                        </a:rPr>
                        <a:t> </a:t>
                      </a:r>
                      <a:r>
                        <a:rPr lang="de-DE" sz="2000" b="0" dirty="0" err="1">
                          <a:latin typeface="Jann Script" panose="03000600000000000000" pitchFamily="66" charset="0"/>
                        </a:rPr>
                        <a:t>pedifollis</a:t>
                      </a:r>
                      <a:endParaRPr lang="de-DE" sz="20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Cano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tibia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,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fidibus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9207032"/>
                  </a:ext>
                </a:extLst>
              </a:tr>
              <a:tr h="1087048"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Latine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disco</a:t>
                      </a:r>
                      <a:endParaRPr lang="de-DE" sz="22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“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inter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nos“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ludo</a:t>
                      </a:r>
                      <a:endParaRPr lang="de-DE" sz="22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Birota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ad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scholam</a:t>
                      </a:r>
                      <a:r>
                        <a:rPr lang="de-DE" sz="2200" b="0" dirty="0">
                          <a:latin typeface="Jann Script" panose="03000600000000000000" pitchFamily="66" charset="0"/>
                        </a:rPr>
                        <a:t> </a:t>
                      </a:r>
                      <a:r>
                        <a:rPr lang="de-DE" sz="2200" b="0" dirty="0" err="1">
                          <a:latin typeface="Jann Script" panose="03000600000000000000" pitchFamily="66" charset="0"/>
                        </a:rPr>
                        <a:t>venio</a:t>
                      </a:r>
                      <a:endParaRPr lang="de-DE" sz="22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err="1">
                          <a:latin typeface="Jann Script" panose="03000600000000000000" pitchFamily="66" charset="0"/>
                        </a:rPr>
                        <a:t>autoraeda</a:t>
                      </a:r>
                      <a:r>
                        <a:rPr lang="de-DE" sz="1800" b="0" dirty="0">
                          <a:latin typeface="Jann Script" panose="03000600000000000000" pitchFamily="66" charset="0"/>
                        </a:rPr>
                        <a:t> </a:t>
                      </a:r>
                      <a:r>
                        <a:rPr lang="de-DE" sz="1800" b="0" dirty="0" err="1">
                          <a:latin typeface="Jann Script" panose="03000600000000000000" pitchFamily="66" charset="0"/>
                        </a:rPr>
                        <a:t>longa</a:t>
                      </a:r>
                      <a:r>
                        <a:rPr lang="de-DE" sz="1800" b="0" dirty="0">
                          <a:latin typeface="Jann Script" panose="03000600000000000000" pitchFamily="66" charset="0"/>
                        </a:rPr>
                        <a:t> ad </a:t>
                      </a:r>
                      <a:r>
                        <a:rPr lang="de-DE" sz="1800" b="0" dirty="0" err="1">
                          <a:latin typeface="Jann Script" panose="03000600000000000000" pitchFamily="66" charset="0"/>
                        </a:rPr>
                        <a:t>scholam</a:t>
                      </a:r>
                      <a:r>
                        <a:rPr lang="de-DE" sz="1800" b="0" dirty="0">
                          <a:latin typeface="Jann Script" panose="03000600000000000000" pitchFamily="66" charset="0"/>
                        </a:rPr>
                        <a:t> </a:t>
                      </a:r>
                      <a:r>
                        <a:rPr lang="de-DE" sz="1800" b="0" dirty="0" err="1">
                          <a:latin typeface="Jann Script" panose="03000600000000000000" pitchFamily="66" charset="0"/>
                        </a:rPr>
                        <a:t>venio</a:t>
                      </a:r>
                      <a:endParaRPr lang="de-DE" sz="1800" b="0" dirty="0">
                        <a:latin typeface="Jann Script" panose="030006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4145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Macintosh PowerPoint</Application>
  <PresentationFormat>Benutzerdefiniert</PresentationFormat>
  <Paragraphs>18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Fascinate</vt:lpstr>
      <vt:lpstr>Arial</vt:lpstr>
      <vt:lpstr>Jann Script</vt:lpstr>
      <vt:lpstr>Calibri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Bingo</dc:title>
  <cp:lastModifiedBy>Katharina Sambeth</cp:lastModifiedBy>
  <cp:revision>7</cp:revision>
  <dcterms:created xsi:type="dcterms:W3CDTF">2006-08-16T00:00:00Z</dcterms:created>
  <dcterms:modified xsi:type="dcterms:W3CDTF">2021-01-16T08:01:38Z</dcterms:modified>
  <dc:identifier>DAEI5yrjg_U</dc:identifier>
</cp:coreProperties>
</file>